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13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4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5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4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8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7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7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9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5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3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7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2F4FF-AC70-4105-9C60-25D25D776D1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66F2-6E18-4A0F-8003-B22B9F2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1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00663" cy="2519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IT</cp:lastModifiedBy>
  <cp:revision>2</cp:revision>
  <dcterms:created xsi:type="dcterms:W3CDTF">2019-03-02T09:44:34Z</dcterms:created>
  <dcterms:modified xsi:type="dcterms:W3CDTF">2019-03-02T09:46:20Z</dcterms:modified>
</cp:coreProperties>
</file>